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78CE-AA94-4B09-981B-0976F4550E8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EB3BD-DD11-49EB-B154-F6B9B233B490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By: Zoe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Emlaw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7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VOCABULARY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Metorolgist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someone who studies the earth atmosphere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Warm front-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eaths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humididty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5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COMPREHENTION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Rainbow-</a:t>
            </a:r>
          </a:p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Fact#1. Rainbows only happen when rain is done falling</a:t>
            </a:r>
          </a:p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Fact#2. The colors of the rainbow are, red, blue , indigo, violet, orange ,yellow , green.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4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My lab idea is that I think we should go outside on a rainy day. See if there is a rainbow and if there is we grab a piece of paper and a pencil and write down are description of what we see in the rainbow and around it.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Custom 7">
      <a:dk1>
        <a:srgbClr val="00007F"/>
      </a:dk1>
      <a:lt1>
        <a:srgbClr val="0000BF"/>
      </a:lt1>
      <a:dk2>
        <a:srgbClr val="D2533C"/>
      </a:dk2>
      <a:lt2>
        <a:srgbClr val="8B008C"/>
      </a:lt2>
      <a:accent1>
        <a:srgbClr val="FE19FF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680069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48</TotalTime>
  <Words>108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Summer</vt:lpstr>
      <vt:lpstr>Weather Unit</vt:lpstr>
      <vt:lpstr>VOCABULARY</vt:lpstr>
      <vt:lpstr>COMPREHENTION</vt:lpstr>
      <vt:lpstr>LAB IDEA</vt:lpstr>
    </vt:vector>
  </TitlesOfParts>
  <Company>Somerset Emerson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Unit</dc:title>
  <dc:creator>Student</dc:creator>
  <cp:lastModifiedBy>Student</cp:lastModifiedBy>
  <cp:revision>6</cp:revision>
  <dcterms:created xsi:type="dcterms:W3CDTF">2012-12-03T22:07:02Z</dcterms:created>
  <dcterms:modified xsi:type="dcterms:W3CDTF">2012-12-03T22:55:46Z</dcterms:modified>
</cp:coreProperties>
</file>